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CBF7-42F0-47A4-B479-E9D376A402C0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8335-BDBB-4397-B027-C816B2BD2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43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CBF7-42F0-47A4-B479-E9D376A402C0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8335-BDBB-4397-B027-C816B2BD2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78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CBF7-42F0-47A4-B479-E9D376A402C0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8335-BDBB-4397-B027-C816B2BD2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556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CBF7-42F0-47A4-B479-E9D376A402C0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8335-BDBB-4397-B027-C816B2BD2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778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CBF7-42F0-47A4-B479-E9D376A402C0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8335-BDBB-4397-B027-C816B2BD2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1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CBF7-42F0-47A4-B479-E9D376A402C0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8335-BDBB-4397-B027-C816B2BD2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2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CBF7-42F0-47A4-B479-E9D376A402C0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8335-BDBB-4397-B027-C816B2BD2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8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CBF7-42F0-47A4-B479-E9D376A402C0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8335-BDBB-4397-B027-C816B2BD2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4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CBF7-42F0-47A4-B479-E9D376A402C0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8335-BDBB-4397-B027-C816B2BD2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66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CBF7-42F0-47A4-B479-E9D376A402C0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8335-BDBB-4397-B027-C816B2BD2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65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CBF7-42F0-47A4-B479-E9D376A402C0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8335-BDBB-4397-B027-C816B2BD2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58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FCBF7-42F0-47A4-B479-E9D376A402C0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58335-BDBB-4397-B027-C816B2BD2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76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AutoShape 2" descr="https://email.fnal.gov/owa/attachment.ashx?id=RgAAAABOv0%2bwiEhbTI9J8t8sO%2bQ6BwAwefmwjuVMRZwYolJhnfb%2bAAAAJkIGAAAwefmwjuVMRZwYolJhnfb%2bAAAAKGMmAAAJ&amp;attcnt=1&amp;attid0=BAAAAAAA&amp;attcid0=06492BAB-8983-4333-A0DC-AA1A629F265F%40dhcp.fnal.gov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72625" cy="717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6406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our final result with the neutrino beam</a:t>
            </a:r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879" y="2329904"/>
            <a:ext cx="5194242" cy="3066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9524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 our final result with the neutrino beam</vt:lpstr>
    </vt:vector>
  </TitlesOfParts>
  <Company>Fermi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Aria Soha</dc:creator>
  <cp:lastModifiedBy>Aria Soha</cp:lastModifiedBy>
  <cp:revision>1</cp:revision>
  <dcterms:created xsi:type="dcterms:W3CDTF">2012-02-15T19:17:51Z</dcterms:created>
  <dcterms:modified xsi:type="dcterms:W3CDTF">2012-02-15T19:20:57Z</dcterms:modified>
</cp:coreProperties>
</file>